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7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476DC61C-270A-496C-BBE3-B14973987479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9733AC89-20D5-40BE-8552-2834B459357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6DC61C-270A-496C-BBE3-B14973987479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33AC89-20D5-40BE-8552-2834B45935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6DC61C-270A-496C-BBE3-B14973987479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33AC89-20D5-40BE-8552-2834B45935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6DC61C-270A-496C-BBE3-B14973987479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33AC89-20D5-40BE-8552-2834B45935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476DC61C-270A-496C-BBE3-B14973987479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9733AC89-20D5-40BE-8552-2834B459357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6DC61C-270A-496C-BBE3-B14973987479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9733AC89-20D5-40BE-8552-2834B459357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6DC61C-270A-496C-BBE3-B14973987479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9733AC89-20D5-40BE-8552-2834B45935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6DC61C-270A-496C-BBE3-B14973987479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33AC89-20D5-40BE-8552-2834B459357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6DC61C-270A-496C-BBE3-B14973987479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33AC89-20D5-40BE-8552-2834B45935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476DC61C-270A-496C-BBE3-B14973987479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9733AC89-20D5-40BE-8552-2834B459357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476DC61C-270A-496C-BBE3-B14973987479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9733AC89-20D5-40BE-8552-2834B459357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476DC61C-270A-496C-BBE3-B14973987479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9733AC89-20D5-40BE-8552-2834B4593570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romeltea.com/tag/menulis/" TargetMode="External"/><Relationship Id="rId2" Type="http://schemas.openxmlformats.org/officeDocument/2006/relationships/hyperlink" Target="https://romeltea.com/category/jurnalistik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299EAA7-1C45-46A8-9FEB-54F7A9775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id-ID" b="1" dirty="0">
                <a:solidFill>
                  <a:srgbClr val="FF0000"/>
                </a:solidFill>
              </a:rPr>
              <a:t>Jurnalistik Media Intenal</a:t>
            </a:r>
            <a:endParaRPr lang="id-ID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6F74776-8FB4-4BBB-A8BB-10E204040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6060" y="1812165"/>
            <a:ext cx="7429499" cy="3541714"/>
          </a:xfrm>
        </p:spPr>
        <p:txBody>
          <a:bodyPr/>
          <a:lstStyle/>
          <a:p>
            <a:pPr marL="0" indent="0">
              <a:buNone/>
            </a:pPr>
            <a:r>
              <a:rPr lang="id-ID" sz="3200" dirty="0"/>
              <a:t>Untuk mengelola media internal, kalangan pengelola (jajaran redaksi) harus menguasai keterampilan </a:t>
            </a:r>
            <a:r>
              <a:rPr lang="id-ID" sz="3200" dirty="0">
                <a:hlinkClick r:id="rId2" tooltip="jurnalistik"/>
              </a:rPr>
              <a:t>jurnalistik</a:t>
            </a:r>
            <a:r>
              <a:rPr lang="id-ID" sz="3200" dirty="0"/>
              <a:t> yang mumpuni, yakni keterampilan meliput, </a:t>
            </a:r>
            <a:r>
              <a:rPr lang="id-ID" sz="3200" dirty="0">
                <a:hlinkClick r:id="rId3" tooltip="menulis"/>
              </a:rPr>
              <a:t>menulis</a:t>
            </a:r>
            <a:r>
              <a:rPr lang="id-ID" sz="3200" dirty="0"/>
              <a:t>, dan mengedit.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31785405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0</TotalTime>
  <Words>17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Foundry</vt:lpstr>
      <vt:lpstr>Jurnalistik Media Intenal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Jurnalistik Media Intenal</dc:title>
  <dc:creator>Fujitsu</dc:creator>
  <cp:lastModifiedBy>Fujitsu</cp:lastModifiedBy>
  <cp:revision>1</cp:revision>
  <dcterms:created xsi:type="dcterms:W3CDTF">2020-06-18T15:16:14Z</dcterms:created>
  <dcterms:modified xsi:type="dcterms:W3CDTF">2020-06-18T15:16:43Z</dcterms:modified>
</cp:coreProperties>
</file>