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C283DB9-8AF1-48AD-B07E-2624861DC6D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EA1EA9-9115-430E-99C0-64F301FADE4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9D2F36-EFAB-4C41-BDF5-FFB5CF1D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Tipe-tipe panulisan atau naskah 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208D6F-1208-49DB-B751-D3B4E1386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825417"/>
            <a:ext cx="7429499" cy="4111556"/>
          </a:xfrm>
        </p:spPr>
        <p:txBody>
          <a:bodyPr>
            <a:normAutofit fontScale="925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Berkaitan dengan Media Relations/Press Relations, seperti naskah press release (siaran pers), advertorial, dan press conference (press kit/media kit).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/>
              <a:t>Berkaitan dengan media promosi, informasi, dan komunikasi perusahaan/organisasi, seperti naskah untuk dipublikasikan di newsletter, in house magazine/Company Magazines, naskah laporan tahunan (annual report), company profile, leaflet, booklet, brosur, dan sebagainya.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276860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71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Tipe-tipe panulisan atau naskah PR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Tipe-tipe panulisan atau naskah PR</dc:title>
  <dc:creator>Fujitsu</dc:creator>
  <cp:lastModifiedBy>Fujitsu</cp:lastModifiedBy>
  <cp:revision>1</cp:revision>
  <dcterms:created xsi:type="dcterms:W3CDTF">2020-06-18T14:54:54Z</dcterms:created>
  <dcterms:modified xsi:type="dcterms:W3CDTF">2020-06-18T14:55:56Z</dcterms:modified>
</cp:coreProperties>
</file>