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B663A84-8758-4B6A-B249-5643AA8A65A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143AEB8-F7B7-477E-9EED-3D94426F3AA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AD2498-3331-47F8-A756-8E154EF9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Fungsi Media Internal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25A3B2-8338-4AC3-BF5D-189C829DC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Media internal hanya menjangkau khalayak tertentu berisi informasi kegiatan, keputusan, kebijakan, sekaligus menyediakan forum komunimasi manajemen dan karyawan.</a:t>
            </a:r>
          </a:p>
          <a:p>
            <a:r>
              <a:rPr lang="id-ID" dirty="0"/>
              <a:t>Media internal dapat menjadi catatan penting yang terkait sejarah dan dinamika lembaga. Media internal pun akan menjadi dokumen bernilai yang terkait dengan citra lembaga atau organisasi.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442778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3D76AB-5ED0-44A3-A2AD-A51042301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75260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fungsi </a:t>
            </a:r>
            <a:r>
              <a:rPr lang="id-ID" sz="2800" b="1" dirty="0"/>
              <a:t>komunikasi </a:t>
            </a:r>
            <a:r>
              <a:rPr lang="id-ID" sz="2800" b="1" dirty="0" smtClean="0"/>
              <a:t>massa</a:t>
            </a:r>
            <a:r>
              <a:rPr lang="en-US" sz="2800" b="1" dirty="0" smtClean="0"/>
              <a:t> </a:t>
            </a:r>
            <a:r>
              <a:rPr lang="id-ID" sz="2800" b="1" dirty="0" smtClean="0"/>
              <a:t>Media internal </a:t>
            </a:r>
            <a:r>
              <a:rPr lang="id-ID" sz="2800" dirty="0" smtClean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id-ID" sz="2800" dirty="0" smtClean="0"/>
              <a:t>(</a:t>
            </a:r>
            <a:r>
              <a:rPr lang="id-ID" sz="2800" dirty="0"/>
              <a:t>intenal lembaga). Fungsi komunikasi massa menurut Jay Black dan Frederick C Whitney (1988)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7E6B34-167D-4BCD-90F5-471827B2F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2697163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Informasi (</a:t>
            </a:r>
            <a:r>
              <a:rPr lang="id-ID" sz="3200" i="1" dirty="0"/>
              <a:t>to inform</a:t>
            </a:r>
            <a:r>
              <a:rPr lang="id-ID" sz="3200" dirty="0"/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Hiburan (</a:t>
            </a:r>
            <a:r>
              <a:rPr lang="id-ID" sz="3200" i="1" dirty="0"/>
              <a:t>to entertain</a:t>
            </a:r>
            <a:r>
              <a:rPr lang="id-ID" sz="3200" dirty="0"/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Membujuk (</a:t>
            </a:r>
            <a:r>
              <a:rPr lang="id-ID" sz="3200" i="1" dirty="0"/>
              <a:t>to persuade</a:t>
            </a:r>
            <a:r>
              <a:rPr lang="id-ID" sz="3200" dirty="0"/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3200" dirty="0"/>
              <a:t>Transmisi Budaya (</a:t>
            </a:r>
            <a:r>
              <a:rPr lang="id-ID" sz="3200" i="1" dirty="0"/>
              <a:t>transmission of the culture</a:t>
            </a:r>
            <a:r>
              <a:rPr lang="id-ID" sz="3200" dirty="0"/>
              <a:t>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750970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82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Foundry</vt:lpstr>
      <vt:lpstr>Fungsi Media Internal</vt:lpstr>
      <vt:lpstr>fungsi komunikasi massa Media internal ,  (intenal lembaga). Fungsi komunikasi massa menurut Jay Black dan Frederick C Whitney (1988)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Media Internal</dc:title>
  <dc:creator>Fujitsu</dc:creator>
  <cp:lastModifiedBy>Fujitsu</cp:lastModifiedBy>
  <cp:revision>1</cp:revision>
  <dcterms:created xsi:type="dcterms:W3CDTF">2020-06-18T15:11:43Z</dcterms:created>
  <dcterms:modified xsi:type="dcterms:W3CDTF">2020-06-18T15:12:31Z</dcterms:modified>
</cp:coreProperties>
</file>