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883AF7-A065-421B-A114-CF73ABF5068C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1364D3F-1B43-4677-92FB-2A536F43BF7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ictionary.cambridge.org/dictionary/english/in-house-magazin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159A56-4DC2-41D0-9C4D-15C00353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Pengertian Media Internal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13707C-248C-42CB-974D-4E041EC6A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Media Internal adalah sarana komunikasi untuk menyampaikan berbagai informasi kegiatan suatu lembaga dan biasanya ditujukan untuk khalayak internal yang diterbitkan secara teratur.</a:t>
            </a:r>
          </a:p>
          <a:p>
            <a:r>
              <a:rPr lang="id-ID" i="1" dirty="0">
                <a:hlinkClick r:id="rId2"/>
              </a:rPr>
              <a:t>Cambridge Business Dictionary</a:t>
            </a:r>
            <a:r>
              <a:rPr lang="id-ID" dirty="0"/>
              <a:t> mengartikan media internal atau inhouse magazine sebagai “sebuah majalah yang diproduksi oleh suatu organisasi untuk karyawannya, dan yang biasanya berkaitan dengan isu atau masalah yang berkaitan dengan organisasi”.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9203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FB578E3-9101-45D2-9348-8AE4DBCA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60" y="927653"/>
            <a:ext cx="7429499" cy="4863549"/>
          </a:xfrm>
        </p:spPr>
        <p:txBody>
          <a:bodyPr>
            <a:normAutofit fontScale="85000" lnSpcReduction="10000"/>
          </a:bodyPr>
          <a:lstStyle/>
          <a:p>
            <a:r>
              <a:rPr lang="id-ID" dirty="0"/>
              <a:t>Menurut Rosady Ruslan dalam </a:t>
            </a:r>
            <a:r>
              <a:rPr lang="id-ID" i="1" dirty="0"/>
              <a:t>Kiat dan Strategi Kampanye Public Relations</a:t>
            </a:r>
            <a:r>
              <a:rPr lang="id-ID" dirty="0"/>
              <a:t> (2008), Media Internal adalah media yang dipergunakan untuk kepentingan kalangan terbatas dan non-komersial serta lazim digunakan dalam aktivitas Public Relations (PR).</a:t>
            </a:r>
          </a:p>
          <a:p>
            <a:r>
              <a:rPr lang="id-ID" dirty="0"/>
              <a:t>Menurut Frank Jefkins (2004), pengertian media internal adalah suatu sarana penyampaian dan penerimaan informasi yang semata-mata bersifat internal (khusus untuk para staf dan pegawai) dan bersifat eksternal (yang juga diarahkan kepada pihak luar tertentu) di kalangan perusahaan, dan biasanya bersifat non komersial.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6285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36D5A5-1E43-4525-8B96-141D58C4B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676400"/>
            <a:ext cx="7429499" cy="2643808"/>
          </a:xfrm>
        </p:spPr>
        <p:txBody>
          <a:bodyPr>
            <a:noAutofit/>
          </a:bodyPr>
          <a:lstStyle/>
          <a:p>
            <a:r>
              <a:rPr lang="id-ID" sz="2800" dirty="0"/>
              <a:t>Jefkins menyebutkan lima bentuk utama media internal –Jefkins menyebutnya </a:t>
            </a:r>
            <a:r>
              <a:rPr lang="id-ID" sz="2800" i="1" dirty="0"/>
              <a:t>House Journal–</a:t>
            </a:r>
            <a:r>
              <a:rPr lang="id-ID" sz="2800" dirty="0"/>
              <a:t> yang diartikan sebagai bahan cetakan yang diterbitkan secara berkala atau periodik:</a:t>
            </a:r>
            <a:br>
              <a:rPr lang="id-ID" sz="2800" dirty="0"/>
            </a:b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61186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71BC11DF-705B-43A2-99D0-91A5CD074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4572000"/>
          </a:xfrm>
        </p:spPr>
        <p:txBody>
          <a:bodyPr>
            <a:normAutofit fontScale="775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id-ID" dirty="0"/>
              <a:t>The Sales Bulletin — media komunikasi reguler antara seorang sales manajer dengan salesman di lapangan;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The Newsletter– berisi pokok-pokok berita yang diperuntukkan bagi pembaca yang sibuk;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The Magazine — berisikan tulisan berbentuk feature, artikel, dan gambar, foto, diterbitkan setiap bulan atau triwulan;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The Tabloid Newspaper — mirip surat kabar popular (umum) dan berisikan pokok-pokok berita yang sangat penting, artikel pendek dan ilustrasi;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The Wall Newspaper — bentuk media komunikasi staf atau karyawan di satu lokasi pabrik, perusahaan, atau pasar swalayan. Di Indonesia dikenal dengan majalah dinding (mading) atau papan pengumuan/papan informasi.</a:t>
            </a:r>
          </a:p>
          <a:p>
            <a:pPr marL="457200" indent="-457200">
              <a:buFont typeface="+mj-lt"/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</TotalTime>
  <Words>149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Pengertian Media Internal</vt:lpstr>
      <vt:lpstr>Slide 2</vt:lpstr>
      <vt:lpstr>Jefkins menyebutkan lima bentuk utama media internal –Jefkins menyebutnya House Journal– yang diartikan sebagai bahan cetakan yang diterbitkan secara berkala atau periodik: 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Media Internal</dc:title>
  <dc:creator>Fujitsu</dc:creator>
  <cp:lastModifiedBy>Fujitsu</cp:lastModifiedBy>
  <cp:revision>1</cp:revision>
  <dcterms:created xsi:type="dcterms:W3CDTF">2020-06-18T15:09:53Z</dcterms:created>
  <dcterms:modified xsi:type="dcterms:W3CDTF">2020-06-18T15:11:11Z</dcterms:modified>
</cp:coreProperties>
</file>