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2596BF-888A-413B-9AB0-C7C040D1FBA1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B7DCE4-A4A2-44F8-9819-3222D27F24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2473E6-3934-47CE-90DB-594C02BD6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Pengertian Penulisan </a:t>
            </a:r>
            <a:r>
              <a:rPr lang="id-ID" b="1" dirty="0" smtClean="0">
                <a:solidFill>
                  <a:srgbClr val="FF0000"/>
                </a:solidFill>
              </a:rPr>
              <a:t>Humas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1FFDDD-FB9A-468C-A1A3-F966C5DA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771815"/>
            <a:ext cx="7429499" cy="354171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200" dirty="0"/>
              <a:t>Penulisan Humas adalah keterampilan menulis (</a:t>
            </a:r>
            <a:r>
              <a:rPr lang="id-ID" sz="3200" i="1" dirty="0"/>
              <a:t>writing skills</a:t>
            </a:r>
            <a:r>
              <a:rPr lang="id-ID" sz="3200" dirty="0"/>
              <a:t>) khas Humas atau Public Relations (PR) dalam menghasilkan naskah-naskah yang diperlukan untuk kepentingan pencitraan positif dan popularitas lembaga, perusahaan, atau organisasi.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42197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38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Pengertian Penulisan Humas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Penulisan Humas</dc:title>
  <dc:creator>Fujitsu</dc:creator>
  <cp:lastModifiedBy>Fujitsu</cp:lastModifiedBy>
  <cp:revision>1</cp:revision>
  <dcterms:created xsi:type="dcterms:W3CDTF">2020-06-18T14:52:46Z</dcterms:created>
  <dcterms:modified xsi:type="dcterms:W3CDTF">2020-06-18T14:54:26Z</dcterms:modified>
</cp:coreProperties>
</file>