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E65D3A5-DD9A-412E-8913-FA26946B0E7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4EA7966-AAB2-4E90-AFDB-586DEE06061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omeltea.com/struktur-organisasi-media-manajemen-medi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00D3BF-780A-427E-838D-FF089FFD7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Manajemen Redaksi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78905DA-1024-4D1E-A234-9EBC79AAB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z="3200" dirty="0"/>
              <a:t>Media internal biasanya dikelola oleh bagian Humas atau tim khusus media internal. Media internal merupakan salah satu “tools” dalam kegiatan kehumasan.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740077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A0A367-7069-46AA-BBD0-BE7678C96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Autofit/>
          </a:bodyPr>
          <a:lstStyle/>
          <a:p>
            <a:pPr algn="l"/>
            <a:r>
              <a:rPr lang="id-ID" sz="3200" dirty="0"/>
              <a:t>Susunan redaksi (</a:t>
            </a:r>
            <a:r>
              <a:rPr lang="id-ID" sz="3200" i="1" dirty="0"/>
              <a:t>masthead</a:t>
            </a:r>
            <a:r>
              <a:rPr lang="id-ID" sz="3200" dirty="0"/>
              <a:t>) sebuah media internal pada dasarnya (harus) sama dengan </a:t>
            </a:r>
            <a:r>
              <a:rPr lang="id-ID" sz="3200" dirty="0">
                <a:hlinkClick r:id="rId2"/>
              </a:rPr>
              <a:t>struktur organisasi media</a:t>
            </a:r>
            <a:r>
              <a:rPr lang="id-ID" sz="3200" dirty="0"/>
              <a:t> pada umumnya: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D9697C-8AC4-4DB3-A83B-9168D2619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989995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id-ID" sz="2800" dirty="0"/>
              <a:t>Pemimpin Umum (biasanya dari jajaran direksi atau pemimpin tertinggi lembaga)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800" dirty="0"/>
              <a:t>Pemimpin Redaksi (biasanya kepala bagian atau manajer Humas)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800" dirty="0"/>
              <a:t>Redaktur Pelaksana/Managing Editor  (Opsional)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800" dirty="0"/>
              <a:t>Redaktur/Editor/Penyunting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800" dirty="0"/>
              <a:t>Reporter &amp; Fotografer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95817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B772A0-5341-4192-AD2A-0607283A4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Isi Media Internal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FD94C2-8ABE-444E-9378-BD37307C9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825418"/>
            <a:ext cx="7429499" cy="3541714"/>
          </a:xfrm>
        </p:spPr>
        <p:txBody>
          <a:bodyPr>
            <a:normAutofit fontScale="92500" lnSpcReduction="10000"/>
          </a:bodyPr>
          <a:lstStyle/>
          <a:p>
            <a:r>
              <a:rPr lang="id-ID" sz="2800" dirty="0"/>
              <a:t>Dari segi format atau jenis tulisan, sebagaimana media pada umumnya, media internal berisikan berita, artikel, dan feature, termasuk foto/gambar.</a:t>
            </a:r>
          </a:p>
          <a:p>
            <a:r>
              <a:rPr lang="id-ID" sz="2800" dirty="0"/>
              <a:t>Dari sisi substansi (tema/topik), isi media internal harus sesuai dengan kebutuhan dan kepentingan lembaga yang dirancang dalam kebijakan redaksional dengan arahan pimpinan lembaga.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171818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E7560B-229F-48FE-9416-A5EE65D62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04800"/>
            <a:ext cx="5468540" cy="147857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Isi majalah internal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7E5D029-10DA-4FC9-9A8A-D72D5FFD8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id-ID" sz="4400" dirty="0"/>
              <a:t>Berita karyawan</a:t>
            </a:r>
            <a:r>
              <a:rPr lang="en-US" sz="4400" dirty="0"/>
              <a:t>			7. </a:t>
            </a:r>
            <a:r>
              <a:rPr lang="id-ID" sz="4400" dirty="0"/>
              <a:t>Manajemen</a:t>
            </a:r>
          </a:p>
          <a:p>
            <a:pPr marL="742950" indent="-742950">
              <a:buFont typeface="+mj-lt"/>
              <a:buAutoNum type="arabicPeriod"/>
            </a:pPr>
            <a:r>
              <a:rPr lang="id-ID" sz="4400" dirty="0"/>
              <a:t>Kesejahteraan</a:t>
            </a:r>
            <a:r>
              <a:rPr lang="en-US" sz="4400" dirty="0"/>
              <a:t>			8. </a:t>
            </a:r>
            <a:r>
              <a:rPr lang="id-ID" sz="4400" dirty="0"/>
              <a:t>Produk atau jasa</a:t>
            </a:r>
          </a:p>
          <a:p>
            <a:pPr marL="742950" indent="-742950">
              <a:buFont typeface="+mj-lt"/>
              <a:buAutoNum type="arabicPeriod"/>
            </a:pPr>
            <a:r>
              <a:rPr lang="id-ID" sz="4400" dirty="0"/>
              <a:t>Kegiatan perusahaan</a:t>
            </a:r>
            <a:r>
              <a:rPr lang="en-US" sz="4400" dirty="0"/>
              <a:t>		9. </a:t>
            </a:r>
            <a:r>
              <a:rPr lang="id-ID" sz="4400" dirty="0"/>
              <a:t>Pengetahuan populer</a:t>
            </a:r>
          </a:p>
          <a:p>
            <a:pPr marL="742950" indent="-742950">
              <a:buFont typeface="+mj-lt"/>
              <a:buAutoNum type="arabicPeriod"/>
            </a:pPr>
            <a:r>
              <a:rPr lang="id-ID" sz="4400" dirty="0"/>
              <a:t>Pelatihan</a:t>
            </a:r>
            <a:r>
              <a:rPr lang="en-US" sz="4400" dirty="0"/>
              <a:t>				10.</a:t>
            </a:r>
            <a:r>
              <a:rPr lang="id-ID" sz="4400" dirty="0"/>
              <a:t>Surat pembaca</a:t>
            </a:r>
          </a:p>
          <a:p>
            <a:pPr marL="742950" indent="-742950">
              <a:buFont typeface="+mj-lt"/>
              <a:buAutoNum type="arabicPeriod"/>
            </a:pPr>
            <a:r>
              <a:rPr lang="id-ID" sz="4400" dirty="0"/>
              <a:t>Profil karyawan</a:t>
            </a:r>
            <a:r>
              <a:rPr lang="en-US" sz="4400" dirty="0"/>
              <a:t>			11.</a:t>
            </a:r>
            <a:r>
              <a:rPr lang="id-ID" sz="4400" dirty="0"/>
              <a:t>Tulisan karyawan</a:t>
            </a:r>
          </a:p>
          <a:p>
            <a:pPr marL="742950" lvl="0" indent="-742950">
              <a:buFont typeface="+mj-lt"/>
              <a:buAutoNum type="arabicPeriod"/>
            </a:pPr>
            <a:r>
              <a:rPr lang="id-ID" sz="4400" dirty="0"/>
              <a:t>Kuis, TTS, atau Humor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130538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</TotalTime>
  <Words>126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Foundry</vt:lpstr>
      <vt:lpstr>Manajemen Redaksi</vt:lpstr>
      <vt:lpstr>Susunan redaksi (masthead) sebuah media internal pada dasarnya (harus) sama dengan struktur organisasi media pada umumnya:</vt:lpstr>
      <vt:lpstr>Isi Media Internal</vt:lpstr>
      <vt:lpstr>Isi majalah internal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Redaksi</dc:title>
  <dc:creator>Fujitsu</dc:creator>
  <cp:lastModifiedBy>Fujitsu</cp:lastModifiedBy>
  <cp:revision>1</cp:revision>
  <dcterms:created xsi:type="dcterms:W3CDTF">2020-06-18T15:14:15Z</dcterms:created>
  <dcterms:modified xsi:type="dcterms:W3CDTF">2020-06-18T15:15:46Z</dcterms:modified>
</cp:coreProperties>
</file>