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7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8AAE40-47E1-4A35-ABE5-737348764CBD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C38D22-BCA0-476A-8A6D-AEC487AC2641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8AAE40-47E1-4A35-ABE5-737348764CBD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C38D22-BCA0-476A-8A6D-AEC487AC26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8AAE40-47E1-4A35-ABE5-737348764CBD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C38D22-BCA0-476A-8A6D-AEC487AC26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8AAE40-47E1-4A35-ABE5-737348764CBD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C38D22-BCA0-476A-8A6D-AEC487AC26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8AAE40-47E1-4A35-ABE5-737348764CBD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C38D22-BCA0-476A-8A6D-AEC487AC264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8AAE40-47E1-4A35-ABE5-737348764CBD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C38D22-BCA0-476A-8A6D-AEC487AC26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8AAE40-47E1-4A35-ABE5-737348764CBD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C38D22-BCA0-476A-8A6D-AEC487AC2641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8AAE40-47E1-4A35-ABE5-737348764CBD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C38D22-BCA0-476A-8A6D-AEC487AC26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8AAE40-47E1-4A35-ABE5-737348764CBD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C38D22-BCA0-476A-8A6D-AEC487AC26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8AAE40-47E1-4A35-ABE5-737348764CBD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C38D22-BCA0-476A-8A6D-AEC487AC26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748AAE40-47E1-4A35-ABE5-737348764CBD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3C38D22-BCA0-476A-8A6D-AEC487AC26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48AAE40-47E1-4A35-ABE5-737348764CBD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3C38D22-BCA0-476A-8A6D-AEC487AC2641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romeltea.com/category/jurnalistik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7600D89-2B1A-40D6-BED9-864C62431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219200"/>
            <a:ext cx="7772400" cy="1981200"/>
          </a:xfrm>
        </p:spPr>
        <p:txBody>
          <a:bodyPr>
            <a:normAutofit fontScale="90000"/>
          </a:bodyPr>
          <a:lstStyle/>
          <a:p>
            <a:pPr algn="l"/>
            <a:r>
              <a:rPr lang="id-ID" sz="3200" dirty="0"/>
              <a:t>Untuk menghasilkan naskah yang baik (good writing), Humas/PR harus memiliki keterampilan </a:t>
            </a:r>
            <a:r>
              <a:rPr lang="id-ID" sz="3200" u="sng" dirty="0">
                <a:hlinkClick r:id="rId2" tooltip="jurnalistik"/>
              </a:rPr>
              <a:t>jurnalistik</a:t>
            </a:r>
            <a:r>
              <a:rPr lang="id-ID" sz="3200" dirty="0"/>
              <a:t> layaknya </a:t>
            </a:r>
            <a:r>
              <a:rPr lang="id-ID" sz="3200" dirty="0" smtClean="0"/>
              <a:t>wartawan</a:t>
            </a:r>
            <a:endParaRPr lang="id-ID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0D5F8EE-19AA-4369-94BD-51EAAEF5A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3160574"/>
            <a:ext cx="7429499" cy="179242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en-US" sz="3200" dirty="0" err="1"/>
              <a:t>Sangat</a:t>
            </a:r>
            <a:r>
              <a:rPr lang="en-US" sz="3200" dirty="0"/>
              <a:t> </a:t>
            </a:r>
            <a:r>
              <a:rPr lang="en-US" sz="3200" dirty="0" err="1"/>
              <a:t>dibutuhkan</a:t>
            </a:r>
            <a:r>
              <a:rPr lang="en-US" sz="3200" dirty="0"/>
              <a:t> </a:t>
            </a:r>
            <a:r>
              <a:rPr lang="id-ID" sz="3200" dirty="0"/>
              <a:t>pemahaman tentang nilai berita (news values), bahasa jurnalistik (language of mass communications), kode etik jurnalistik, dan sebagainya.</a:t>
            </a:r>
          </a:p>
          <a:p>
            <a:endParaRPr lang="id-ID" dirty="0"/>
          </a:p>
        </p:txBody>
      </p:sp>
      <p:sp>
        <p:nvSpPr>
          <p:cNvPr id="4" name="Title 1">
            <a:extLst>
              <a:ext uri="{FF2B5EF4-FFF2-40B4-BE49-F238E27FC236}">
                <a16:creationId xmlns="" xmlns:a16="http://schemas.microsoft.com/office/drawing/2014/main" id="{17600D89-2B1A-40D6-BED9-864C62431229}"/>
              </a:ext>
            </a:extLst>
          </p:cNvPr>
          <p:cNvSpPr txBox="1">
            <a:spLocks/>
          </p:cNvSpPr>
          <p:nvPr/>
        </p:nvSpPr>
        <p:spPr>
          <a:xfrm>
            <a:off x="788444" y="326607"/>
            <a:ext cx="7288756" cy="8163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i="0" u="sng" strike="noStrike" kern="1200" cap="all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keterampilan </a:t>
            </a:r>
            <a:r>
              <a:rPr kumimoji="0" lang="id-ID" sz="3600" i="0" u="sng" strike="noStrike" kern="1200" cap="all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  <a:hlinkClick r:id="rId2" tooltip="jurnalistik"/>
              </a:rPr>
              <a:t>jurnalistik</a:t>
            </a:r>
            <a:r>
              <a:rPr kumimoji="0" lang="id-ID" sz="3600" i="0" u="sng" strike="noStrike" kern="1200" cap="all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 </a:t>
            </a:r>
            <a:endParaRPr kumimoji="0" lang="id-ID" sz="3600" i="0" u="sng" strike="noStrike" kern="1200" cap="all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942055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</TotalTime>
  <Words>39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Metro</vt:lpstr>
      <vt:lpstr>Untuk menghasilkan naskah yang baik (good writing), Humas/PR harus memiliki keterampilan jurnalistik layaknya wartawan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Untuk menghasilkan naskah yang baik (good writing), Humas/PR harus memiliki keterampilan jurnalistik layaknya wartawan</dc:title>
  <dc:creator>Fujitsu</dc:creator>
  <cp:lastModifiedBy>Fujitsu</cp:lastModifiedBy>
  <cp:revision>1</cp:revision>
  <dcterms:created xsi:type="dcterms:W3CDTF">2020-06-18T14:56:21Z</dcterms:created>
  <dcterms:modified xsi:type="dcterms:W3CDTF">2020-06-18T15:01:58Z</dcterms:modified>
</cp:coreProperties>
</file>