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19B8256-C8EC-4F9B-9258-F144BEF1E1BE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5C3FAAF-DA97-494C-8F38-514DF0AFB56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omeltea.com/category/huma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7DA13A-C850-4EAB-A4B5-0AFABAC05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200" b="1" dirty="0">
                <a:solidFill>
                  <a:srgbClr val="FF0000"/>
                </a:solidFill>
              </a:rPr>
              <a:t>Pengertian dan Manajemen Media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id-ID" sz="3200" b="1" dirty="0">
                <a:solidFill>
                  <a:srgbClr val="FF0000"/>
                </a:solidFill>
              </a:rPr>
              <a:t>Internal</a:t>
            </a:r>
            <a:endParaRPr lang="id-ID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135E85A-A93C-486E-96F9-A86E5C073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7429499" cy="4217574"/>
          </a:xfrm>
        </p:spPr>
        <p:txBody>
          <a:bodyPr>
            <a:normAutofit fontScale="70000" lnSpcReduction="20000"/>
          </a:bodyPr>
          <a:lstStyle/>
          <a:p>
            <a:r>
              <a:rPr lang="id-ID" dirty="0"/>
              <a:t>Media internal adalah media yang diterbitkan sebuah lembaga (perusahaan, instansi, organisasi) untuk kalangan internal</a:t>
            </a:r>
            <a:endParaRPr lang="en-US" dirty="0"/>
          </a:p>
          <a:p>
            <a:r>
              <a:rPr lang="id-ID" dirty="0"/>
              <a:t>Istilah lain media internal adalah Jurnal Internal,  Majalah Perusahaan (</a:t>
            </a:r>
            <a:r>
              <a:rPr lang="id-ID" i="1" dirty="0"/>
              <a:t>Company Magazine</a:t>
            </a:r>
            <a:r>
              <a:rPr lang="id-ID" dirty="0"/>
              <a:t>), </a:t>
            </a:r>
            <a:r>
              <a:rPr lang="id-ID" i="1" dirty="0"/>
              <a:t>In-House Magazine</a:t>
            </a:r>
            <a:r>
              <a:rPr lang="id-ID" dirty="0"/>
              <a:t>,  dan </a:t>
            </a:r>
            <a:r>
              <a:rPr lang="id-ID" i="1" dirty="0"/>
              <a:t>House Journal</a:t>
            </a:r>
            <a:r>
              <a:rPr lang="id-ID" dirty="0"/>
              <a:t>.</a:t>
            </a:r>
          </a:p>
          <a:p>
            <a:r>
              <a:rPr lang="id-ID" dirty="0"/>
              <a:t>Media internal biasanya dikelola oleh bagian </a:t>
            </a:r>
            <a:r>
              <a:rPr lang="id-ID" dirty="0">
                <a:hlinkClick r:id="rId2" tooltip="Humas"/>
              </a:rPr>
              <a:t>Humas</a:t>
            </a:r>
            <a:r>
              <a:rPr lang="id-ID" dirty="0"/>
              <a:t> sebagai salah satu pelaksanaan fungsi komunikasi internal lembaga.</a:t>
            </a:r>
          </a:p>
          <a:p>
            <a:r>
              <a:rPr lang="id-ID" dirty="0"/>
              <a:t>Media publikasi ini secara umum mengemban misi sebagai jembatan komunikasi antara manajemen dengan karyawan dan antar-karyawan. Dengan begitu, media ini mendukung terciptanya suasana kondusif karena komunikasi berjalan lancar.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61769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191FC4-B589-4554-9778-0145F833D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728871"/>
            <a:ext cx="7429499" cy="5062331"/>
          </a:xfrm>
        </p:spPr>
        <p:txBody>
          <a:bodyPr>
            <a:normAutofit fontScale="85000" lnSpcReduction="20000"/>
          </a:bodyPr>
          <a:lstStyle/>
          <a:p>
            <a:r>
              <a:rPr lang="id-ID" dirty="0"/>
              <a:t>Media internal juga memiliki peran sebagai alat untuk pembentuk citra (</a:t>
            </a:r>
            <a:r>
              <a:rPr lang="id-ID" i="1" dirty="0"/>
              <a:t>image building</a:t>
            </a:r>
            <a:r>
              <a:rPr lang="id-ID" dirty="0"/>
              <a:t>) suatu perusahaan/organisasi karena fungsi media internal juga dapat dijadikan sebagai media promosi dan komunikasi dengan “stakeholder”.</a:t>
            </a:r>
            <a:endParaRPr lang="en-US" dirty="0"/>
          </a:p>
          <a:p>
            <a:r>
              <a:rPr lang="id-ID" dirty="0"/>
              <a:t>Bagian Humas atau Public Relations pun bisa “</a:t>
            </a:r>
            <a:r>
              <a:rPr lang="id-ID" i="1" dirty="0"/>
              <a:t>show off</a:t>
            </a:r>
            <a:r>
              <a:rPr lang="id-ID" dirty="0"/>
              <a:t>” kinerjanya melalui media internal. Ilmu dan skill penulisan Humas (PR Writing) dapat diamalkan di media ini.</a:t>
            </a:r>
          </a:p>
          <a:p>
            <a:r>
              <a:rPr lang="id-ID" dirty="0"/>
              <a:t>PR Officers dapat mengasah keterampilan jurnalistiknya di sini, sekaligus mengenal lebih dalam cara kerja media atau insan pers, sehingga andal dalam melakukan hubungan media (</a:t>
            </a:r>
            <a:r>
              <a:rPr lang="id-ID" i="1" dirty="0"/>
              <a:t>media relations</a:t>
            </a:r>
            <a:r>
              <a:rPr lang="id-ID" dirty="0"/>
              <a:t>).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61544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124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Foundry</vt:lpstr>
      <vt:lpstr>Pengertian dan Manajemen Media Internal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dan Manajemen Media Internal</dc:title>
  <dc:creator>Fujitsu</dc:creator>
  <cp:lastModifiedBy>Fujitsu</cp:lastModifiedBy>
  <cp:revision>1</cp:revision>
  <dcterms:created xsi:type="dcterms:W3CDTF">2020-06-18T15:08:46Z</dcterms:created>
  <dcterms:modified xsi:type="dcterms:W3CDTF">2020-06-18T15:09:30Z</dcterms:modified>
</cp:coreProperties>
</file>