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78818-8FAA-4338-ADD5-617D312D2ED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2B262-AF6D-4D84-A7DA-0A1C94B84E2A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78818-8FAA-4338-ADD5-617D312D2ED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2B262-AF6D-4D84-A7DA-0A1C94B84E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78818-8FAA-4338-ADD5-617D312D2ED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2B262-AF6D-4D84-A7DA-0A1C94B84E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78818-8FAA-4338-ADD5-617D312D2ED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2B262-AF6D-4D84-A7DA-0A1C94B84E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78818-8FAA-4338-ADD5-617D312D2ED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2B262-AF6D-4D84-A7DA-0A1C94B84E2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78818-8FAA-4338-ADD5-617D312D2ED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2B262-AF6D-4D84-A7DA-0A1C94B84E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78818-8FAA-4338-ADD5-617D312D2ED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2B262-AF6D-4D84-A7DA-0A1C94B84E2A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78818-8FAA-4338-ADD5-617D312D2ED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2B262-AF6D-4D84-A7DA-0A1C94B84E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78818-8FAA-4338-ADD5-617D312D2ED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2B262-AF6D-4D84-A7DA-0A1C94B84E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78818-8FAA-4338-ADD5-617D312D2ED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B2B262-AF6D-4D84-A7DA-0A1C94B84E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1678818-8FAA-4338-ADD5-617D312D2ED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1B2B262-AF6D-4D84-A7DA-0A1C94B84E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678818-8FAA-4338-ADD5-617D312D2ED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1B2B262-AF6D-4D84-A7DA-0A1C94B84E2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5B6C8C5-1D87-425A-A565-2FB66E16B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9152" y="773786"/>
            <a:ext cx="5857448" cy="147857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K</a:t>
            </a:r>
            <a:r>
              <a:rPr lang="id-ID" b="1" dirty="0" smtClean="0">
                <a:solidFill>
                  <a:srgbClr val="FF0000"/>
                </a:solidFill>
              </a:rPr>
              <a:t>epentingan </a:t>
            </a:r>
            <a:r>
              <a:rPr lang="id-ID" b="1" dirty="0">
                <a:solidFill>
                  <a:srgbClr val="FF0000"/>
                </a:solidFill>
              </a:rPr>
              <a:t>publikasi yang luas, Humas/PR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6E500D7-2F2A-4DC2-B42F-0C8D981C7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495" y="2535696"/>
            <a:ext cx="7429499" cy="1898443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dirty="0"/>
              <a:t>M</a:t>
            </a:r>
            <a:r>
              <a:rPr lang="id-ID" sz="3600" dirty="0"/>
              <a:t>embutuhkan peran media. Karena itu, diperlukan sebuah hubungan yang baik dengan kalangan pers/media massa (Press/Media Relations)</a:t>
            </a:r>
          </a:p>
        </p:txBody>
      </p:sp>
    </p:spTree>
    <p:extLst>
      <p:ext uri="{BB962C8B-B14F-4D97-AF65-F5344CB8AC3E}">
        <p14:creationId xmlns="" xmlns:p14="http://schemas.microsoft.com/office/powerpoint/2010/main" val="28828653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28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Metro</vt:lpstr>
      <vt:lpstr>Kepentingan publikasi yang luas, Humas/PR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Kepentingan publikasi yang luas, Humas/PR </dc:title>
  <dc:creator>Fujitsu</dc:creator>
  <cp:lastModifiedBy>Fujitsu</cp:lastModifiedBy>
  <cp:revision>1</cp:revision>
  <dcterms:created xsi:type="dcterms:W3CDTF">2020-06-18T15:02:24Z</dcterms:created>
  <dcterms:modified xsi:type="dcterms:W3CDTF">2020-06-18T15:03:21Z</dcterms:modified>
</cp:coreProperties>
</file>