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D26A94D-31EB-4856-9E5D-334DACBD877B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D12FB3A-2BD0-4A3D-ACF6-7C43A57CD66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omeltea.com/kode-etik-jurnalistik-etika-profesi-wartawan/" TargetMode="External"/><Relationship Id="rId2" Type="http://schemas.openxmlformats.org/officeDocument/2006/relationships/hyperlink" Target="https://romeltea.com/skill-yang-harus-dimiliki-wartawa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omeltea.com/pengertian-bahasa-jurnalisti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E4F713-15AB-47BC-A2D4-987B85C0B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Capability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id-ID" b="1" dirty="0" smtClean="0">
                <a:solidFill>
                  <a:srgbClr val="FF0000"/>
                </a:solidFill>
              </a:rPr>
              <a:t>wartawan </a:t>
            </a:r>
            <a:r>
              <a:rPr lang="id-ID" b="1" dirty="0">
                <a:solidFill>
                  <a:srgbClr val="FF0000"/>
                </a:solidFill>
              </a:rPr>
              <a:t>media </a:t>
            </a:r>
            <a:r>
              <a:rPr lang="id-ID" b="1" dirty="0" smtClean="0">
                <a:solidFill>
                  <a:srgbClr val="FF0000"/>
                </a:solidFill>
              </a:rPr>
              <a:t>internal 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40F6BE-49E6-458D-9F41-9ADABDFF5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2415278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sz="2800" dirty="0">
                <a:hlinkClick r:id="rId2"/>
              </a:rPr>
              <a:t>Skills</a:t>
            </a:r>
            <a:r>
              <a:rPr lang="id-ID" sz="2800" dirty="0"/>
              <a:t> — menguasai keterampilan jurnalistik.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i="1" dirty="0"/>
              <a:t>Attitude</a:t>
            </a:r>
            <a:r>
              <a:rPr lang="id-ID" sz="2800" dirty="0"/>
              <a:t> — menaati </a:t>
            </a:r>
            <a:r>
              <a:rPr lang="id-ID" sz="2800" dirty="0">
                <a:hlinkClick r:id="rId3"/>
              </a:rPr>
              <a:t>kode etik jurnalistik.</a:t>
            </a:r>
            <a:endParaRPr lang="id-ID" sz="2800" dirty="0"/>
          </a:p>
          <a:p>
            <a:pPr marL="457200" lvl="0" indent="-457200">
              <a:buFont typeface="+mj-lt"/>
              <a:buAutoNum type="arabicPeriod"/>
            </a:pPr>
            <a:r>
              <a:rPr lang="id-ID" sz="2800" i="1" dirty="0"/>
              <a:t>Knowledge</a:t>
            </a:r>
            <a:r>
              <a:rPr lang="id-ID" sz="2800" dirty="0"/>
              <a:t> — wawasan, pengetahuan, dan menguasai bidang liputan atau masalah yang ditulis.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9454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F5D425-877E-4EDA-9631-BBE7B8904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95400"/>
            <a:ext cx="7429499" cy="4247322"/>
          </a:xfrm>
        </p:spPr>
        <p:txBody>
          <a:bodyPr>
            <a:normAutofit fontScale="77500" lnSpcReduction="20000"/>
          </a:bodyPr>
          <a:lstStyle/>
          <a:p>
            <a:r>
              <a:rPr lang="id-ID" sz="3200" dirty="0"/>
              <a:t>Kelemahan mendasar yang selama ini muncul di kalangan pengelola media internal humas, selain soal keterampilan jurnalistik, adalah penguasaan “bahasa media” (</a:t>
            </a:r>
            <a:r>
              <a:rPr lang="id-ID" sz="3200" i="1" dirty="0"/>
              <a:t>language of mass media</a:t>
            </a:r>
            <a:r>
              <a:rPr lang="id-ID" sz="3200" dirty="0"/>
              <a:t>), yakni </a:t>
            </a:r>
            <a:r>
              <a:rPr lang="id-ID" sz="3200" dirty="0">
                <a:hlinkClick r:id="rId2"/>
              </a:rPr>
              <a:t>bahasa jurnalistik</a:t>
            </a:r>
            <a:r>
              <a:rPr lang="id-ID" sz="3200" dirty="0"/>
              <a:t>.</a:t>
            </a:r>
          </a:p>
          <a:p>
            <a:r>
              <a:rPr lang="id-ID" sz="3200" dirty="0"/>
              <a:t>Kelemahan dalam hal bahasa jurnalistik selama ini menjadi “jurang pembeda utama” antara media internal dan media komersil.</a:t>
            </a:r>
          </a:p>
          <a:p>
            <a:r>
              <a:rPr lang="id-ID" sz="3200" dirty="0"/>
              <a:t>Tulisan di media internal cenderung “kaku”, formal, tidak dinamis. Akibatnya, media internal tampil tidak semenarik media komersil atau media umum. Padahal, media internal harus sama menariknya dengan media umum.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35898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36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Foundry</vt:lpstr>
      <vt:lpstr>Capability wartawan media internal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Capability wartawan media internal </dc:title>
  <dc:creator>Fujitsu</dc:creator>
  <cp:lastModifiedBy>Fujitsu</cp:lastModifiedBy>
  <cp:revision>1</cp:revision>
  <dcterms:created xsi:type="dcterms:W3CDTF">2020-06-18T15:17:01Z</dcterms:created>
  <dcterms:modified xsi:type="dcterms:W3CDTF">2020-06-18T15:17:42Z</dcterms:modified>
</cp:coreProperties>
</file>