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9E6F79A-03F6-4595-BBF2-806836F0A502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5E505BD-71E5-4BD5-9D5C-383F3715757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spr.edu/pritakemalgani/komunikasi-melalui-media-intern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58416E-610F-4FA6-93B5-5811CDFF9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id-ID" b="1" dirty="0" smtClean="0">
                <a:solidFill>
                  <a:srgbClr val="FF0000"/>
                </a:solidFill>
              </a:rPr>
              <a:t>ujuan </a:t>
            </a:r>
            <a:r>
              <a:rPr lang="id-ID" b="1" dirty="0" smtClean="0">
                <a:solidFill>
                  <a:srgbClr val="FF0000"/>
                </a:solidFill>
              </a:rPr>
              <a:t>Media </a:t>
            </a:r>
            <a:r>
              <a:rPr lang="id-ID" b="1" dirty="0">
                <a:solidFill>
                  <a:srgbClr val="FF0000"/>
                </a:solidFill>
              </a:rPr>
              <a:t>internal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B6F12A-53AD-4887-B656-4EF38076A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667000"/>
            <a:ext cx="7429499" cy="29480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Fungsi media internal menurut Onong </a:t>
            </a:r>
            <a:r>
              <a:rPr lang="id-ID" dirty="0" smtClean="0"/>
              <a:t>U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id-ID" dirty="0"/>
              <a:t>Effendy (2009):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Untuk memberikan informasi mengenai operasionalisasi kebijaksanaan dan masalah-masalah perusahaan.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Untuk lebih mendekatkan para karyawan kepada perusahaan.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Untuk membuat para karyawan merasa dirinya anggota dari organisasi tunggal.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Untuk membantu karyawan mengerti satu sama lain.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873456" y="1427162"/>
            <a:ext cx="72435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M</a:t>
            </a:r>
            <a:r>
              <a:rPr lang="id-ID" sz="2400" dirty="0" smtClean="0"/>
              <a:t>emberikan </a:t>
            </a:r>
            <a:r>
              <a:rPr lang="id-ID" sz="2400" dirty="0" smtClean="0"/>
              <a:t>informasi kepada karyawan tentang kebijakan, kegiatan, atau program-program perusahaan.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01377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F540A7-6A35-4680-B365-223EC9226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45567"/>
            <a:ext cx="7429499" cy="1478570"/>
          </a:xfrm>
        </p:spPr>
        <p:txBody>
          <a:bodyPr>
            <a:normAutofit fontScale="90000"/>
          </a:bodyPr>
          <a:lstStyle/>
          <a:p>
            <a:r>
              <a:rPr lang="id-ID" dirty="0"/>
              <a:t>Fungsi media internal atau majalah perusahaan menurut John Tondowidjojo (2002):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9316F3-781A-4C2F-9F92-55AB64F0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62200"/>
            <a:ext cx="7429499" cy="2564366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Sumber informasi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Pembentukan opini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Pembangkit inovasi dan stimulasi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Forum komunikasi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8489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318449-957D-4A87-BE3B-FF4402559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649358"/>
            <a:ext cx="7429499" cy="5605668"/>
          </a:xfrm>
        </p:spPr>
        <p:txBody>
          <a:bodyPr>
            <a:normAutofit fontScale="92500"/>
          </a:bodyPr>
          <a:lstStyle/>
          <a:p>
            <a:r>
              <a:rPr lang="id-ID" sz="2800" dirty="0"/>
              <a:t>Praktisi Humas </a:t>
            </a:r>
            <a:r>
              <a:rPr lang="id-ID" sz="2800" dirty="0">
                <a:hlinkClick r:id="rId2"/>
              </a:rPr>
              <a:t>Prita Kemal Gani</a:t>
            </a:r>
            <a:r>
              <a:rPr lang="id-ID" sz="2800" dirty="0"/>
              <a:t> menyebutkan, media internal menjadi salah satu sarana komunikasi yang dapat digunakan untuk menyampaikan berbagai informasi dari suatu organisasi kepada khalayak.</a:t>
            </a:r>
          </a:p>
          <a:p>
            <a:r>
              <a:rPr lang="id-ID" sz="2800" dirty="0"/>
              <a:t>Cara ini dilakukan dalam bentuk menjalin komunikasi dengan pihak terkait untuk mendapat dukungan dari publik atau </a:t>
            </a:r>
            <a:r>
              <a:rPr lang="id-ID" sz="2800" i="1" dirty="0"/>
              <a:t>stakeholders</a:t>
            </a:r>
            <a:r>
              <a:rPr lang="id-ID" sz="2800" dirty="0"/>
              <a:t> sesuai dengan harapan pimpinan atau pengelola suatu organisasi. Idealnya, sebuah media internal harus memuat informasi yang bersifat positif, baik dari sisi ilmu, citra lembaga, dan informasi umum.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320335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90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Metro</vt:lpstr>
      <vt:lpstr>Tujuan Media internal </vt:lpstr>
      <vt:lpstr>Fungsi media internal atau majalah perusahaan menurut John Tondowidjojo (2002): 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Tujuan Media internal </dc:title>
  <dc:creator>Fujitsu</dc:creator>
  <cp:lastModifiedBy>Fujitsu</cp:lastModifiedBy>
  <cp:revision>1</cp:revision>
  <dcterms:created xsi:type="dcterms:W3CDTF">2020-06-18T15:12:50Z</dcterms:created>
  <dcterms:modified xsi:type="dcterms:W3CDTF">2020-06-18T15:13:39Z</dcterms:modified>
</cp:coreProperties>
</file>