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7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BB68C2-6DBE-4C6C-A7CD-E9A0104A1E1A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CE1128-4236-4353-9CEF-648CC02571B6}" type="slidenum">
              <a:rPr lang="en-US" smtClean="0"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BB68C2-6DBE-4C6C-A7CD-E9A0104A1E1A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CE1128-4236-4353-9CEF-648CC02571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BB68C2-6DBE-4C6C-A7CD-E9A0104A1E1A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CE1128-4236-4353-9CEF-648CC02571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BB68C2-6DBE-4C6C-A7CD-E9A0104A1E1A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CE1128-4236-4353-9CEF-648CC02571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BB68C2-6DBE-4C6C-A7CD-E9A0104A1E1A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CE1128-4236-4353-9CEF-648CC02571B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BB68C2-6DBE-4C6C-A7CD-E9A0104A1E1A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CE1128-4236-4353-9CEF-648CC02571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BB68C2-6DBE-4C6C-A7CD-E9A0104A1E1A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CE1128-4236-4353-9CEF-648CC02571B6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BB68C2-6DBE-4C6C-A7CD-E9A0104A1E1A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CE1128-4236-4353-9CEF-648CC02571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BB68C2-6DBE-4C6C-A7CD-E9A0104A1E1A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CE1128-4236-4353-9CEF-648CC02571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BB68C2-6DBE-4C6C-A7CD-E9A0104A1E1A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CE1128-4236-4353-9CEF-648CC02571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C5BB68C2-6DBE-4C6C-A7CD-E9A0104A1E1A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07CE1128-4236-4353-9CEF-648CC02571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C5BB68C2-6DBE-4C6C-A7CD-E9A0104A1E1A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07CE1128-4236-4353-9CEF-648CC02571B6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E3EA6D0-B28B-4394-9DB4-A9077F70C6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8600"/>
            <a:ext cx="7429499" cy="990600"/>
          </a:xfrm>
        </p:spPr>
        <p:txBody>
          <a:bodyPr/>
          <a:lstStyle/>
          <a:p>
            <a:r>
              <a:rPr lang="id-ID" b="1" dirty="0">
                <a:solidFill>
                  <a:srgbClr val="FF0000"/>
                </a:solidFill>
              </a:rPr>
              <a:t>Kiat menulis siaran </a:t>
            </a:r>
            <a:r>
              <a:rPr lang="id-ID" b="1" dirty="0" smtClean="0">
                <a:solidFill>
                  <a:srgbClr val="FF0000"/>
                </a:solidFill>
              </a:rPr>
              <a:t>pers</a:t>
            </a:r>
            <a:endParaRPr lang="id-ID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073EA89-4EAE-4870-9641-F2DEAF8E6B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6059" y="1232452"/>
            <a:ext cx="7429499" cy="4797286"/>
          </a:xfrm>
        </p:spPr>
        <p:txBody>
          <a:bodyPr>
            <a:normAutofit fontScale="77500" lnSpcReduction="20000"/>
          </a:bodyPr>
          <a:lstStyle/>
          <a:p>
            <a:pPr marL="457200" lvl="0" indent="-457200">
              <a:spcBef>
                <a:spcPts val="0"/>
              </a:spcBef>
              <a:buFont typeface="+mj-lt"/>
              <a:buAutoNum type="arabicPeriod"/>
            </a:pPr>
            <a:r>
              <a:rPr lang="id-ID" sz="2600" dirty="0"/>
              <a:t>Tulis dengan gaya penulisan berita.</a:t>
            </a:r>
          </a:p>
          <a:p>
            <a:pPr marL="457200" lvl="0" indent="-457200">
              <a:spcBef>
                <a:spcPts val="0"/>
              </a:spcBef>
              <a:buFont typeface="+mj-lt"/>
              <a:buAutoNum type="arabicPeriod"/>
            </a:pPr>
            <a:r>
              <a:rPr lang="id-ID" sz="2600" dirty="0"/>
              <a:t>Jangan terlalu panjang – cukup satu lembar.</a:t>
            </a:r>
          </a:p>
          <a:p>
            <a:pPr marL="457200" lvl="0" indent="-457200">
              <a:spcBef>
                <a:spcPts val="0"/>
              </a:spcBef>
              <a:buFont typeface="+mj-lt"/>
              <a:buAutoNum type="arabicPeriod"/>
            </a:pPr>
            <a:r>
              <a:rPr lang="id-ID" sz="2600" dirty="0"/>
              <a:t>Langsung ke masalahnya dengan segera.</a:t>
            </a:r>
          </a:p>
          <a:p>
            <a:pPr marL="457200" lvl="0" indent="-457200">
              <a:spcBef>
                <a:spcPts val="0"/>
              </a:spcBef>
              <a:buFont typeface="+mj-lt"/>
              <a:buAutoNum type="arabicPeriod"/>
            </a:pPr>
            <a:r>
              <a:rPr lang="id-ID" sz="2600" dirty="0"/>
              <a:t>Penuhi unsur berita 5W+1H.</a:t>
            </a:r>
          </a:p>
          <a:p>
            <a:pPr marL="457200" lvl="0" indent="-457200">
              <a:spcBef>
                <a:spcPts val="0"/>
              </a:spcBef>
              <a:buFont typeface="+mj-lt"/>
              <a:buAutoNum type="arabicPeriod"/>
            </a:pPr>
            <a:r>
              <a:rPr lang="id-ID" sz="2600" dirty="0"/>
              <a:t>Berikan lebih dari satu nomor kontak –nomor telpon kantor, kontak pribadi, HP, e-mail, dan fax.</a:t>
            </a:r>
          </a:p>
          <a:p>
            <a:pPr marL="457200" lvl="0" indent="-457200">
              <a:spcBef>
                <a:spcPts val="0"/>
              </a:spcBef>
              <a:buFont typeface="+mj-lt"/>
              <a:buAutoNum type="arabicPeriod"/>
            </a:pPr>
            <a:r>
              <a:rPr lang="id-ID" sz="2600" dirty="0"/>
              <a:t>Jika memungkinkan, buatlah usulan mengenai orang-orang yang dapat diwawancara.</a:t>
            </a:r>
          </a:p>
          <a:p>
            <a:pPr marL="457200" lvl="0" indent="-457200">
              <a:spcBef>
                <a:spcPts val="0"/>
              </a:spcBef>
              <a:buFont typeface="+mj-lt"/>
              <a:buAutoNum type="arabicPeriod"/>
            </a:pPr>
            <a:r>
              <a:rPr lang="id-ID" sz="2600" dirty="0"/>
              <a:t>Cek/konfirmasi siaran pers yang sudah dikirimkan melaui fax, surat, atau e-mail.</a:t>
            </a:r>
          </a:p>
          <a:p>
            <a:pPr marL="457200" lvl="0" indent="-457200">
              <a:spcBef>
                <a:spcPts val="0"/>
              </a:spcBef>
              <a:buFont typeface="+mj-lt"/>
              <a:buAutoNum type="arabicPeriod"/>
            </a:pPr>
            <a:r>
              <a:rPr lang="id-ID" sz="2600" dirty="0"/>
              <a:t>Jika perlu, seratakan ilustrasi foto, tabel, atau grafik atau bahan pendukung lainnya –makalah, naskah pidato, susunan acara, dsb.</a:t>
            </a:r>
          </a:p>
          <a:p>
            <a:pPr marL="457200" lvl="0" indent="-457200">
              <a:spcBef>
                <a:spcPts val="0"/>
              </a:spcBef>
              <a:buFont typeface="+mj-lt"/>
              <a:buAutoNum type="arabicPeriod"/>
            </a:pPr>
            <a:r>
              <a:rPr lang="id-ID" sz="2600" dirty="0"/>
              <a:t>Tuliskan pada kertas berkop-surat sehingga benar-benar resmi.</a:t>
            </a:r>
          </a:p>
          <a:p>
            <a:pPr marL="457200" lvl="0" indent="-457200">
              <a:spcBef>
                <a:spcPts val="0"/>
              </a:spcBef>
              <a:buFont typeface="+mj-lt"/>
              <a:buAutoNum type="arabicPeriod"/>
            </a:pPr>
            <a:r>
              <a:rPr lang="id-ID" sz="2600" dirty="0"/>
              <a:t>Tandatangani oleh pejabat paling berwenang, misalnya manajer humas, ketua panitia, dan/atau ketua lembaga/perusahaan.</a:t>
            </a:r>
          </a:p>
          <a:p>
            <a:pPr marL="457200" lvl="0" indent="-457200">
              <a:spcBef>
                <a:spcPts val="0"/>
              </a:spcBef>
              <a:buFont typeface="+mj-lt"/>
              <a:buAutoNum type="arabicPeriod"/>
            </a:pPr>
            <a:r>
              <a:rPr lang="id-ID" sz="2600" dirty="0"/>
              <a:t>Jika bersifat individu, misalnya artis, pakar, pejabat, ataupun warga biasa, sertakan fotokopi identitas.</a:t>
            </a:r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24601484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0</TotalTime>
  <Words>145</Words>
  <Application>Microsoft Office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Metro</vt:lpstr>
      <vt:lpstr>Kiat menulis siaran pers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Kiat menulis siaran pers</dc:title>
  <dc:creator>Fujitsu</dc:creator>
  <cp:lastModifiedBy>Fujitsu</cp:lastModifiedBy>
  <cp:revision>1</cp:revision>
  <dcterms:created xsi:type="dcterms:W3CDTF">2020-06-18T15:07:14Z</dcterms:created>
  <dcterms:modified xsi:type="dcterms:W3CDTF">2020-06-18T15:07:54Z</dcterms:modified>
</cp:coreProperties>
</file>